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1"/>
  </p:notesMasterIdLst>
  <p:sldIdLst>
    <p:sldId id="256" r:id="rId2"/>
    <p:sldId id="257" r:id="rId3"/>
    <p:sldId id="258" r:id="rId4"/>
    <p:sldId id="285" r:id="rId5"/>
    <p:sldId id="260" r:id="rId6"/>
    <p:sldId id="261" r:id="rId7"/>
    <p:sldId id="262" r:id="rId8"/>
    <p:sldId id="263" r:id="rId9"/>
    <p:sldId id="264" r:id="rId10"/>
    <p:sldId id="265" r:id="rId11"/>
    <p:sldId id="305" r:id="rId12"/>
    <p:sldId id="266" r:id="rId13"/>
    <p:sldId id="267" r:id="rId14"/>
    <p:sldId id="314" r:id="rId15"/>
    <p:sldId id="311" r:id="rId16"/>
    <p:sldId id="268" r:id="rId17"/>
    <p:sldId id="270" r:id="rId18"/>
    <p:sldId id="271" r:id="rId19"/>
    <p:sldId id="273" r:id="rId20"/>
    <p:sldId id="274" r:id="rId21"/>
    <p:sldId id="312" r:id="rId22"/>
    <p:sldId id="276" r:id="rId23"/>
    <p:sldId id="277" r:id="rId24"/>
    <p:sldId id="313" r:id="rId25"/>
    <p:sldId id="278" r:id="rId26"/>
    <p:sldId id="279" r:id="rId27"/>
    <p:sldId id="304" r:id="rId28"/>
    <p:sldId id="280" r:id="rId29"/>
    <p:sldId id="281" r:id="rId30"/>
    <p:sldId id="289" r:id="rId31"/>
    <p:sldId id="282" r:id="rId32"/>
    <p:sldId id="283" r:id="rId33"/>
    <p:sldId id="284" r:id="rId34"/>
    <p:sldId id="286" r:id="rId35"/>
    <p:sldId id="299" r:id="rId36"/>
    <p:sldId id="300" r:id="rId37"/>
    <p:sldId id="306" r:id="rId38"/>
    <p:sldId id="290" r:id="rId39"/>
    <p:sldId id="294" r:id="rId40"/>
    <p:sldId id="291" r:id="rId41"/>
    <p:sldId id="293" r:id="rId42"/>
    <p:sldId id="292" r:id="rId43"/>
    <p:sldId id="302" r:id="rId44"/>
    <p:sldId id="295" r:id="rId45"/>
    <p:sldId id="296" r:id="rId46"/>
    <p:sldId id="297" r:id="rId47"/>
    <p:sldId id="298" r:id="rId48"/>
    <p:sldId id="303" r:id="rId49"/>
    <p:sldId id="315" r:id="rId5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>
        <p:scale>
          <a:sx n="50" d="100"/>
          <a:sy n="50" d="100"/>
        </p:scale>
        <p:origin x="-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25C92-BE95-49C8-9DDB-0CD5A9BEB91A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D6FBF-CCD2-4EB1-B6A6-108309DF62F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71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D6FBF-CCD2-4EB1-B6A6-108309DF62F2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D6FBF-CCD2-4EB1-B6A6-108309DF62F2}" type="slidenum">
              <a:rPr lang="tr-TR" smtClean="0"/>
              <a:pPr/>
              <a:t>49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2999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BASİT MAKİNELER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64904"/>
            <a:ext cx="914400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UYGULAN KUVVET ORTADA,YÜK BİR UÇTA,DESTEK NOKTASI İSE DİĞER UÇTADIR</a:t>
            </a:r>
          </a:p>
          <a:p>
            <a:r>
              <a:rPr lang="tr-TR" dirty="0" smtClean="0"/>
              <a:t>BU KALDIRAÇ TÜRÜNDE DAİMA KUVVETTEN KAYIP YOLDAN KAZANÇ VARDIR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III. TİP KALDIRAÇLAR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TENİS RAKETİ</a:t>
            </a:r>
          </a:p>
          <a:p>
            <a:r>
              <a:rPr lang="tr-TR" dirty="0" smtClean="0"/>
              <a:t>CIMBIZ</a:t>
            </a:r>
          </a:p>
          <a:p>
            <a:r>
              <a:rPr lang="tr-TR" dirty="0" smtClean="0"/>
              <a:t>KÜREK </a:t>
            </a:r>
          </a:p>
          <a:p>
            <a:r>
              <a:rPr lang="tr-TR" dirty="0" smtClean="0"/>
              <a:t>MAŞA BU TİP KALDIRAÇLARA ÖRNEKTİR</a:t>
            </a:r>
            <a:endParaRPr lang="tr-TR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4149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KUVVET.KUVVET KOLU = YÜK.YÜK KOLU</a:t>
            </a:r>
          </a:p>
          <a:p>
            <a:endParaRPr lang="tr-TR" dirty="0" smtClean="0"/>
          </a:p>
          <a:p>
            <a:r>
              <a:rPr lang="tr-TR" dirty="0" smtClean="0"/>
              <a:t>KUVVET KAZANCI= 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KALDIRAÇLARDA BAZI  HESAPLAMALAR</a:t>
            </a:r>
            <a:endParaRPr lang="tr-TR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07904" y="3501008"/>
            <a:ext cx="1139366" cy="7053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SABİT BİE EKSEN ETRAFINDA SERNESTÇE DÖNEBİLEN ÇEVRESİNDE İP GEÇİRMECİ OLAN BASİT MAKİNELERE MAKARA DENİR.MAKARALAR ENERJİDEN VEYA İŞTEN TASARRUF SAĞLAMAZ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MAKARALAR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SABİT BİR YERE ASILI OLUP ÇEVRESİNDEN BİR İP ÇEKİLDİĞİNDE SADECE DÖNME HAREKETİ YAPABİLEN MAKARALARA SABİT MAKARA DENİR.SABİT MAKARALAR ENERJİDEN VEYA YOLDAN KAZANÇ SAĞLAMAZ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SABİT MAKARALAR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8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3320" y="0"/>
            <a:ext cx="61206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660232" y="4530348"/>
            <a:ext cx="1368152" cy="714479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ÇEVRESİNDEN  GEÇEN İP ÇEKİLDİĞİNDE HEM DÖNEBİLEN  HEM DE YÜKSELİP ALÇALABİLEN MAKARALARA HAREKETLİ MAKARALAR DENİR</a:t>
            </a:r>
          </a:p>
          <a:p>
            <a:r>
              <a:rPr lang="tr-TR" dirty="0" smtClean="0"/>
              <a:t>HAREKETLİ MAKARALARDA KUVVETTEN İKİ KAT KAZANÇ VARDIR YOLDAN İSE İKİ KAT KAYIP VARDIR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HAREKETLİ MAKARALAR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SABİT BİR NOKTA ETRAFINDA HAREKET EDEBİLEN ÇUBUĞA KALDIRAÇ DENİR. KALDIRAÇTAKİ BU SABİT NOKTAYA DESTEK NOKTASI DENİR..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KALDIRAÇLAR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501008"/>
            <a:ext cx="1224136" cy="800100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EĞER BİR HAREKETLİ MAKARADA MAKARA AĞIRLIĞI VAR İSE</a:t>
            </a:r>
          </a:p>
          <a:p>
            <a:endParaRPr lang="tr-TR" dirty="0" smtClean="0"/>
          </a:p>
          <a:p>
            <a:r>
              <a:rPr lang="tr-TR" dirty="0" smtClean="0"/>
              <a:t>F: </a:t>
            </a:r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47664" y="3734746"/>
            <a:ext cx="2880320" cy="760839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HAREKETLİ VE SABİT MAKARALARIN BİRLİKTE KULLANILDIĞI SİSTEME PALANGA DENİR PALANGALARDA İP SAYISI ARTTIKÇA UYGULANAN KUVVET AZALIR</a:t>
            </a:r>
          </a:p>
          <a:p>
            <a:endParaRPr lang="tr-TR" dirty="0" smtClean="0"/>
          </a:p>
          <a:p>
            <a:pPr>
              <a:buNone/>
            </a:pP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PALANGALAR</a:t>
            </a:r>
            <a:endParaRPr lang="tr-TR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573016"/>
            <a:ext cx="2057400" cy="809625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EĞER BİR PALANGADA MAKARA AĞIRLIĞI VAR İSE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F=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47664" y="3929383"/>
            <a:ext cx="2160240" cy="664689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BİR LEVHANIN UCU YÜKÜN ÇIKARILACAĞI YERE DAYANDIRILIRSA EĞİK DÜZLEM ELDE EDİLİR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EĞİK DÜZLEM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BİR LEVHANIN UCU YÜKÜN ÇIKARILACAĞI YERE DAYANDIRILIRSA EĞİK DÜZLEM ELDE EDİLİR</a:t>
            </a:r>
          </a:p>
          <a:p>
            <a:endParaRPr lang="tr-TR" dirty="0" smtClean="0"/>
          </a:p>
          <a:p>
            <a:r>
              <a:rPr lang="tr-TR" dirty="0" smtClean="0"/>
              <a:t>P:YÜK</a:t>
            </a:r>
          </a:p>
          <a:p>
            <a:r>
              <a:rPr lang="tr-TR" dirty="0" smtClean="0"/>
              <a:t>F:KUVVET</a:t>
            </a:r>
          </a:p>
          <a:p>
            <a:r>
              <a:rPr lang="tr-TR" dirty="0" smtClean="0"/>
              <a:t>L:EĞİK DÜZLEMİN BOYU</a:t>
            </a:r>
          </a:p>
          <a:p>
            <a:r>
              <a:rPr lang="tr-TR" dirty="0" smtClean="0"/>
              <a:t>H:EĞİK DÜZLEMİN YÜKSEKLİĞİ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EĞİK DÜZLEM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4941168"/>
            <a:ext cx="2124075" cy="619125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2564904"/>
            <a:ext cx="7408333" cy="3450696"/>
          </a:xfrm>
        </p:spPr>
        <p:txBody>
          <a:bodyPr/>
          <a:lstStyle/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ÜZERİNDE EŞİT ARALIKLARLA DİŞLER BULUNANAN VE BİR EKSEN ETRAFINDA DÖNEBİLEN SİSTEME DİŞLER DENİR</a:t>
            </a:r>
          </a:p>
          <a:p>
            <a:pPr>
              <a:buNone/>
            </a:pPr>
            <a:r>
              <a:rPr lang="tr-TR" dirty="0" smtClean="0"/>
              <a:t>    DİŞLİ ÇARKLAR HAREKET YÖNÜNÜN DEĞİŞTİREBİLİECEĞİ GİBİ KUVVETTTEN YADA HIZDAN DA KAZANÇ SAĞLAYABİLİR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DİŞLİLER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flipV="1">
            <a:off x="0" y="0"/>
            <a:ext cx="8229600" cy="836712"/>
          </a:xfrm>
        </p:spPr>
        <p:txBody>
          <a:bodyPr/>
          <a:lstStyle/>
          <a:p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</a:t>
            </a:r>
            <a:r>
              <a:rPr lang="tr-TR" dirty="0" smtClean="0"/>
              <a:t>DİŞİLİLERDE </a:t>
            </a:r>
            <a:r>
              <a:rPr lang="tr-TR" dirty="0" smtClean="0"/>
              <a:t>DEVİR SAYILARI YARIÇAPLARI VE DİŞ SAYILARI İLE TERS ORANTILIDIR.DÖNÜŞ YÖNLERİ ZITTIR</a:t>
            </a:r>
          </a:p>
          <a:p>
            <a:r>
              <a:rPr lang="tr-TR" dirty="0" smtClean="0"/>
              <a:t>N:DEVİR SAYISI</a:t>
            </a:r>
          </a:p>
          <a:p>
            <a:r>
              <a:rPr lang="tr-TR" dirty="0" smtClean="0"/>
              <a:t>R:YARIÇAP VEYA DİŞ SAYISI</a:t>
            </a:r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FARKLI MERKEZLİ DİŞLİLER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0"/>
            <a:ext cx="5148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VİDA BİR SİLİNDİR ÜZERİNE DOLANMIŞ EĞİK DÜZLEMDİR</a:t>
            </a:r>
          </a:p>
          <a:p>
            <a:r>
              <a:rPr lang="tr-TR" dirty="0" smtClean="0"/>
              <a:t>VİDADAKİ İKİ DİŞİ ARASINDAKİ UZAKLIĞA VİDA ADIMI DENİR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VİDA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KUVVETVİDANIN </a:t>
            </a:r>
            <a:r>
              <a:rPr lang="tr-TR" dirty="0" smtClean="0"/>
              <a:t>YÜZEYE SAPLANMA MİKTARI:H</a:t>
            </a:r>
          </a:p>
          <a:p>
            <a:r>
              <a:rPr lang="tr-TR" dirty="0" smtClean="0"/>
              <a:t>VİDA ADIMI:A</a:t>
            </a:r>
          </a:p>
          <a:p>
            <a:r>
              <a:rPr lang="tr-TR" dirty="0" smtClean="0"/>
              <a:t>VİDANIN DÖNÜŞ SAYISI:N</a:t>
            </a:r>
          </a:p>
          <a:p>
            <a:r>
              <a:rPr lang="tr-TR" dirty="0" smtClean="0"/>
              <a:t>H:A.N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VİDA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CİSİMLERİN HAREKETİNİ KOLAYLAŞTIRMAK İÇİN İLK GELİŞTİRİLEN ARAÇLARDAN BİRİDİR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TEKERLEK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KASNAKLARDA DEVİR SAYILARI YARIÇAPLARI İLE TERS ORANTILIDIR.KASNAKLARIN DÖNÜŞ YÖNLERİ ZITTIR.</a:t>
            </a:r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FARKLI MERKEZLİ KASNAKLAR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KASNAKLARDA DEVİR</a:t>
            </a:r>
          </a:p>
          <a:p>
            <a:pPr>
              <a:buNone/>
            </a:pPr>
            <a:r>
              <a:rPr lang="tr-TR" dirty="0" smtClean="0"/>
              <a:t>SAYILARI  YARIÇAPLARLA</a:t>
            </a:r>
          </a:p>
          <a:p>
            <a:pPr>
              <a:buNone/>
            </a:pPr>
            <a:r>
              <a:rPr lang="tr-TR" dirty="0" smtClean="0"/>
              <a:t>TERS ORANTILIDIR.DÖNÜŞ </a:t>
            </a:r>
          </a:p>
          <a:p>
            <a:pPr>
              <a:buNone/>
            </a:pPr>
            <a:r>
              <a:rPr lang="tr-TR" dirty="0" smtClean="0"/>
              <a:t>YÖNLERİ AYNIDIR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25352" y="2619772"/>
            <a:ext cx="3157652" cy="3977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DESTEK NOKTASI  ORTADA ,YÜK BİR UÇTA,UYGULANAN KUVVET İSE BİR UÇTADIR</a:t>
            </a:r>
          </a:p>
          <a:p>
            <a:r>
              <a:rPr lang="tr-TR" dirty="0" smtClean="0"/>
              <a:t>EĞER KUVVET KOLU YÜK KOLUNDAN UZUN OLURSA KUVVETTEN KAZANÇ SAĞLANIR</a:t>
            </a:r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I.ÇEŞİT KALDIRAÇLAR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KASNAKLARDA DÖNÜŞ YÖNLERİ VE DEVİR SAYILARI AYNIDIR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AYNI MERKEZLİ KASNAKLAR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DÖNME EKSENİ AYNI YARIÇAPLARI FARKLI SÜRTÜNMESİZ İKİ SİLİNDİRDEN OLUŞAN BASİT MAKİNELERE ÇIKRIK DENİR</a:t>
            </a:r>
          </a:p>
          <a:p>
            <a:pPr>
              <a:buNone/>
            </a:pPr>
            <a:endParaRPr lang="tr-TR" dirty="0" smtClean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ÇIKRIK 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ET KIYMA MAKİNESİ</a:t>
            </a:r>
          </a:p>
          <a:p>
            <a:r>
              <a:rPr lang="tr-TR" dirty="0" smtClean="0"/>
              <a:t>KAHVE DDEĞİRMENİ</a:t>
            </a:r>
          </a:p>
          <a:p>
            <a:r>
              <a:rPr lang="tr-TR" dirty="0" smtClean="0"/>
              <a:t>EL MATKABI</a:t>
            </a:r>
          </a:p>
          <a:p>
            <a:r>
              <a:rPr lang="tr-TR" dirty="0" smtClean="0"/>
              <a:t>OTOMOBİL DİREKSİYONU</a:t>
            </a:r>
          </a:p>
          <a:p>
            <a:r>
              <a:rPr lang="tr-TR" dirty="0" smtClean="0"/>
              <a:t>TORNAVİDA</a:t>
            </a:r>
          </a:p>
          <a:p>
            <a:r>
              <a:rPr lang="tr-TR" dirty="0" smtClean="0"/>
              <a:t>KAPI ANAHTARI</a:t>
            </a:r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P:YÜK</a:t>
            </a:r>
          </a:p>
          <a:p>
            <a:r>
              <a:rPr lang="tr-TR" dirty="0" smtClean="0"/>
              <a:t>F:KUVVET</a:t>
            </a:r>
          </a:p>
          <a:p>
            <a:r>
              <a:rPr lang="tr-TR" dirty="0" smtClean="0"/>
              <a:t>R:ÇIKRIK KOLUNUN UZUNLUĞU(KUVVET KOLU)</a:t>
            </a:r>
          </a:p>
          <a:p>
            <a:r>
              <a:rPr lang="tr-TR" dirty="0" smtClean="0"/>
              <a:t>R:İPİN SARILDIĞI SİLİNDDİRİN YARIÇAPI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779913" y="2647872"/>
            <a:ext cx="1944215" cy="689883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İKİ TANE EĞİK DÜZLEMİN TABANLARI SIRT SIRTA BİRLEŞTİĞİNDE KAMA ADI VERİLEN BASİT MAKİNE OLUŞTURULUR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KAMA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MAKASI N KESİCİ KISIMLARI</a:t>
            </a:r>
          </a:p>
          <a:p>
            <a:r>
              <a:rPr lang="tr-TR" dirty="0" smtClean="0"/>
              <a:t>KESKİ</a:t>
            </a:r>
          </a:p>
          <a:p>
            <a:r>
              <a:rPr lang="tr-TR" dirty="0" smtClean="0"/>
              <a:t>BIÇAK </a:t>
            </a:r>
          </a:p>
          <a:p>
            <a:r>
              <a:rPr lang="tr-TR" dirty="0" smtClean="0"/>
              <a:t>PİM</a:t>
            </a:r>
          </a:p>
          <a:p>
            <a:r>
              <a:rPr lang="tr-TR" dirty="0" smtClean="0"/>
              <a:t>İĞNE</a:t>
            </a:r>
          </a:p>
          <a:p>
            <a:r>
              <a:rPr lang="tr-TR" dirty="0" smtClean="0"/>
              <a:t>ÇUVALDIZ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BİRDEN FAZLA BASİT VEYA HAREKETLİ MAKARALAR KULLANILARAK OLUŞAN SİSTEM BİLEŞİK MAKİNELERİN HAYATIMIZDA BÜYÜK BİR YERİ VARDIR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BİLEŞİK MAKİNELER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144000" cy="25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AŞAĞIDAKİ EL ARABASI ÜÇ BASİT MAKİNEDEN OLUŞMUŞTUR EL ARABASI BİLEŞİK MAKİNEDİR</a:t>
            </a:r>
            <a:endParaRPr lang="tr-TR" sz="2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endParaRPr lang="tr-T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42714" y="548680"/>
            <a:ext cx="8229600" cy="1252728"/>
          </a:xfrm>
        </p:spPr>
        <p:txBody>
          <a:bodyPr/>
          <a:lstStyle/>
          <a:p>
            <a:r>
              <a:rPr lang="tr-TR" dirty="0" smtClean="0"/>
              <a:t>A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821850" y="692696"/>
            <a:ext cx="7425495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HAZIRLAYAN  VE SUNAN</a:t>
            </a:r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-28972" y="2609730"/>
            <a:ext cx="9172972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GÖKHAN SADULLAH KARATAŞ</a:t>
            </a:r>
          </a:p>
        </p:txBody>
      </p:sp>
      <p:sp>
        <p:nvSpPr>
          <p:cNvPr id="6" name="Dikdörtgen 5"/>
          <p:cNvSpPr/>
          <p:nvPr/>
        </p:nvSpPr>
        <p:spPr>
          <a:xfrm>
            <a:off x="1538" y="3533060"/>
            <a:ext cx="453306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7/C</a:t>
            </a:r>
            <a:endParaRPr lang="tr-TR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4534598" y="3533060"/>
            <a:ext cx="460940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2310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0" y="4456390"/>
            <a:ext cx="91440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BASİT MAKİNELER</a:t>
            </a:r>
            <a:endParaRPr lang="tr-TR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285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MAKAS</a:t>
            </a:r>
          </a:p>
          <a:p>
            <a:r>
              <a:rPr lang="tr-TR" dirty="0" smtClean="0"/>
              <a:t> KERPETEN</a:t>
            </a:r>
          </a:p>
          <a:p>
            <a:r>
              <a:rPr lang="tr-TR" dirty="0" smtClean="0"/>
              <a:t> KESER</a:t>
            </a:r>
          </a:p>
          <a:p>
            <a:r>
              <a:rPr lang="tr-TR" dirty="0" smtClean="0"/>
              <a:t> TAHTERAVALLİ </a:t>
            </a:r>
          </a:p>
          <a:p>
            <a:r>
              <a:rPr lang="tr-TR" dirty="0" smtClean="0"/>
              <a:t> VE EŞİT KOLLU TERAZİ BU TİP KALDIRAÇLARA ÖRNEKTİR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ÖRNEKLER	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YÜK ORTADA DESTEK BİR UÇTA UYGULANAN KUVVET İSE BİR UÇTADIR.</a:t>
            </a:r>
          </a:p>
          <a:p>
            <a:r>
              <a:rPr lang="tr-TR" dirty="0" smtClean="0"/>
              <a:t>BU TİP KALDIRAÇLARDA KUVVETTEN KAZANÇ VARDIR.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II. ÇEŞİT KALDIRAÇLAR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FINDIK KIRACAĞI </a:t>
            </a:r>
          </a:p>
          <a:p>
            <a:r>
              <a:rPr lang="tr-TR" dirty="0" smtClean="0"/>
              <a:t> EL ARABASI </a:t>
            </a:r>
          </a:p>
          <a:p>
            <a:r>
              <a:rPr lang="tr-TR" dirty="0" smtClean="0"/>
              <a:t> MENTEŞELİ KAPILAR </a:t>
            </a:r>
          </a:p>
          <a:p>
            <a:r>
              <a:rPr lang="tr-TR" dirty="0" smtClean="0"/>
              <a:t>GAZOZ AÇACAĞI</a:t>
            </a:r>
          </a:p>
          <a:p>
            <a:r>
              <a:rPr lang="tr-TR" dirty="0" smtClean="0"/>
              <a:t>ÖN KOLLARIMIZ BU TİP KALDIRAÇLARA ÖRNEKTİR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ÖRNEKLER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lga Biçimi">
  <a:themeElements>
    <a:clrScheme name="Dalga Biçim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alga Biçimi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alga Biçimi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207</TotalTime>
  <Words>513</Words>
  <Application>Microsoft Office PowerPoint</Application>
  <PresentationFormat>Ekran Gösterisi (4:3)</PresentationFormat>
  <Paragraphs>116</Paragraphs>
  <Slides>49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49</vt:i4>
      </vt:variant>
    </vt:vector>
  </HeadingPairs>
  <TitlesOfParts>
    <vt:vector size="50" baseType="lpstr">
      <vt:lpstr>Dalga Biçimi</vt:lpstr>
      <vt:lpstr>BASİT MAKİNELER</vt:lpstr>
      <vt:lpstr>KALDIRAÇLAR</vt:lpstr>
      <vt:lpstr>PowerPoint Sunusu</vt:lpstr>
      <vt:lpstr>I.ÇEŞİT KALDIRAÇLAR</vt:lpstr>
      <vt:lpstr>PowerPoint Sunusu</vt:lpstr>
      <vt:lpstr>ÖRNEKLER </vt:lpstr>
      <vt:lpstr>II. ÇEŞİT KALDIRAÇLAR</vt:lpstr>
      <vt:lpstr>PowerPoint Sunusu</vt:lpstr>
      <vt:lpstr>ÖRNEKLER</vt:lpstr>
      <vt:lpstr>PowerPoint Sunusu</vt:lpstr>
      <vt:lpstr>PowerPoint Sunusu</vt:lpstr>
      <vt:lpstr>III. TİP KALDIRAÇLAR</vt:lpstr>
      <vt:lpstr>PowerPoint Sunusu</vt:lpstr>
      <vt:lpstr>ÖRNEKLER</vt:lpstr>
      <vt:lpstr>KALDIRAÇLARDA BAZI  HESAPLAMALAR</vt:lpstr>
      <vt:lpstr>MAKARALAR</vt:lpstr>
      <vt:lpstr>SABİT MAKARALAR</vt:lpstr>
      <vt:lpstr>PowerPoint Sunusu</vt:lpstr>
      <vt:lpstr>HAREKETLİ MAKARALAR</vt:lpstr>
      <vt:lpstr>PowerPoint Sunusu</vt:lpstr>
      <vt:lpstr>PowerPoint Sunusu</vt:lpstr>
      <vt:lpstr>PALANGALAR</vt:lpstr>
      <vt:lpstr>PowerPoint Sunusu</vt:lpstr>
      <vt:lpstr>PowerPoint Sunusu</vt:lpstr>
      <vt:lpstr>EĞİK DÜZLEM</vt:lpstr>
      <vt:lpstr>EĞİK DÜZLEM</vt:lpstr>
      <vt:lpstr>PowerPoint Sunusu</vt:lpstr>
      <vt:lpstr>PowerPoint Sunusu</vt:lpstr>
      <vt:lpstr>DİŞLİLER</vt:lpstr>
      <vt:lpstr>FARKLI MERKEZLİ DİŞLİLER</vt:lpstr>
      <vt:lpstr>PowerPoint Sunusu</vt:lpstr>
      <vt:lpstr>PowerPoint Sunusu</vt:lpstr>
      <vt:lpstr>VİDA</vt:lpstr>
      <vt:lpstr>VİDA</vt:lpstr>
      <vt:lpstr>TEKERLEK</vt:lpstr>
      <vt:lpstr>PowerPoint Sunusu</vt:lpstr>
      <vt:lpstr>PowerPoint Sunusu</vt:lpstr>
      <vt:lpstr>FARKLI MERKEZLİ KASNAKLAR</vt:lpstr>
      <vt:lpstr>PowerPoint Sunusu</vt:lpstr>
      <vt:lpstr>AYNI MERKEZLİ KASNAKLAR</vt:lpstr>
      <vt:lpstr>ÇIKRIK </vt:lpstr>
      <vt:lpstr>ÖRNEKLER</vt:lpstr>
      <vt:lpstr>PowerPoint Sunusu</vt:lpstr>
      <vt:lpstr>PowerPoint Sunusu</vt:lpstr>
      <vt:lpstr>KAMA</vt:lpstr>
      <vt:lpstr>ÖRNEKLER</vt:lpstr>
      <vt:lpstr>BİLEŞİK MAKİNELER</vt:lpstr>
      <vt:lpstr>AŞAĞIDAKİ EL ARABASI ÜÇ BASİT MAKİNEDEN OLUŞMUŞTUR EL ARABASI BİLEŞİK MAKİNEDİR</vt:lpstr>
      <vt:lpstr>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BASİT MAKİNELER</dc:title>
  <dc:creator>Gökhan Karataş-PC</dc:creator>
  <cp:lastModifiedBy>g.karatas</cp:lastModifiedBy>
  <cp:revision>55</cp:revision>
  <dcterms:created xsi:type="dcterms:W3CDTF">2010-12-30T13:03:57Z</dcterms:created>
  <dcterms:modified xsi:type="dcterms:W3CDTF">2011-01-13T05:44:56Z</dcterms:modified>
</cp:coreProperties>
</file>